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2" r:id="rId6"/>
    <p:sldId id="261" r:id="rId7"/>
    <p:sldId id="263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876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Полилиния 18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/>
              <a:gdLst>
                <a:gd name="T0" fmla="*/ 0 w 5760"/>
                <a:gd name="T1" fmla="*/ 0 h 528"/>
                <a:gd name="T2" fmla="*/ 9108557 w 5760"/>
                <a:gd name="T3" fmla="*/ 0 h 528"/>
                <a:gd name="T4" fmla="*/ 9108557 w 5760"/>
                <a:gd name="T5" fmla="*/ 838200 h 528"/>
                <a:gd name="T6" fmla="*/ 75905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5486CC6-E330-4695-ADF7-41D077152A6E}" type="datetimeFigureOut">
              <a:rPr lang="ru-RU"/>
              <a:pPr>
                <a:defRPr/>
              </a:pPr>
              <a:t>05.11.2015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5E1F254-B57D-4456-B9B1-2F2C15E6F8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0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5335F-6120-4A81-8BE4-1A48522DE19D}" type="datetimeFigureOut">
              <a:rPr lang="ru-RU"/>
              <a:pPr>
                <a:defRPr/>
              </a:pPr>
              <a:t>05.11.2015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DC509-D55E-4D98-A0A3-F80475B5C4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711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1D161-68F9-4D22-B97C-6D6076E8B667}" type="datetimeFigureOut">
              <a:rPr lang="ru-RU"/>
              <a:pPr>
                <a:defRPr/>
              </a:pPr>
              <a:t>05.11.2015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6092C-6632-4D95-ABC6-D94FA9B1F5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331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2BECA-4B6D-4C02-A1AE-746B76537630}" type="datetimeFigureOut">
              <a:rPr lang="ru-RU"/>
              <a:pPr>
                <a:defRPr/>
              </a:pPr>
              <a:t>05.11.2015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2BDBC-5D82-4355-818C-E86A2DEFB4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893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Нашивка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D411A1F-F88A-4145-830B-7926615F4464}" type="datetimeFigureOut">
              <a:rPr lang="ru-RU"/>
              <a:pPr>
                <a:defRPr/>
              </a:pPr>
              <a:t>05.11.2015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CE0A04C-0CA5-4537-B87B-A5271D6590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1142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BA22AE1-9441-4E91-A285-DA2A8D52C1EB}" type="datetimeFigureOut">
              <a:rPr lang="ru-RU"/>
              <a:pPr>
                <a:defRPr/>
              </a:pPr>
              <a:t>05.11.2015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4844403-EE56-4D00-AAED-D5D82C1B4B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3717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66F7D1D-9D15-4516-9B89-05330D66D531}" type="datetimeFigureOut">
              <a:rPr lang="ru-RU"/>
              <a:pPr>
                <a:defRPr/>
              </a:pPr>
              <a:t>05.11.2015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84DB4F1-F1E1-4D70-8512-A668EE7ECB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6617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93454F8-D87D-42EA-955D-B180CD64A29B}" type="datetimeFigureOut">
              <a:rPr lang="ru-RU"/>
              <a:pPr>
                <a:defRPr/>
              </a:pPr>
              <a:t>05.11.2015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D8ACC72-4E6B-4FBC-AEA2-D1FA94726D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4005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5E9FE-C441-47F2-9C25-B171A5BEE285}" type="datetimeFigureOut">
              <a:rPr lang="ru-RU"/>
              <a:pPr>
                <a:defRPr/>
              </a:pPr>
              <a:t>05.11.2015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508A6-2367-47FD-917F-B23D600A10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632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6E31E45-F05E-4A60-A12B-34DE8C4566A3}" type="datetimeFigureOut">
              <a:rPr lang="ru-RU"/>
              <a:pPr>
                <a:defRPr/>
              </a:pPr>
              <a:t>05.11.2015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B4D4FBE-424C-4E2B-A889-8E3B57B614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209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олилиния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3802505 w 5591"/>
              <a:gd name="T3" fmla="*/ 0 h 588"/>
              <a:gd name="T4" fmla="*/ 3802505 w 5591"/>
              <a:gd name="T5" fmla="*/ 838200 h 588"/>
              <a:gd name="T6" fmla="*/ 3168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Нашив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BB55F76-78F7-4973-A3D9-361D6A021C4F}" type="datetimeFigureOut">
              <a:rPr lang="ru-RU"/>
              <a:pPr>
                <a:defRPr/>
              </a:pPr>
              <a:t>05.11.2015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369774C5-82A6-4E7F-8975-76BFC542FC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2935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7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3802505 w 5591"/>
              <a:gd name="T3" fmla="*/ 0 h 588"/>
              <a:gd name="T4" fmla="*/ 3802505 w 5591"/>
              <a:gd name="T5" fmla="*/ 838200 h 588"/>
              <a:gd name="T6" fmla="*/ 3168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60B07AA5-B5D1-487E-9930-E05789F73C59}" type="datetimeFigureOut">
              <a:rPr lang="ru-RU"/>
              <a:pPr>
                <a:defRPr/>
              </a:pPr>
              <a:t>05.11.2015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95CA87E3-11F4-4B20-9669-FC03F3FD0E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697" r:id="rId2"/>
    <p:sldLayoutId id="2147483702" r:id="rId3"/>
    <p:sldLayoutId id="2147483703" r:id="rId4"/>
    <p:sldLayoutId id="2147483704" r:id="rId5"/>
    <p:sldLayoutId id="2147483705" r:id="rId6"/>
    <p:sldLayoutId id="2147483698" r:id="rId7"/>
    <p:sldLayoutId id="2147483706" r:id="rId8"/>
    <p:sldLayoutId id="2147483707" r:id="rId9"/>
    <p:sldLayoutId id="2147483699" r:id="rId10"/>
    <p:sldLayoutId id="214748370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0"/>
            <a:ext cx="3597275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2705100"/>
            <a:ext cx="4848225" cy="417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556792" y="404664"/>
            <a:ext cx="7772400" cy="14700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Компьютер для</a:t>
            </a:r>
            <a:br>
              <a:rPr lang="ru-RU" dirty="0" smtClean="0"/>
            </a:br>
            <a:r>
              <a:rPr lang="ru-RU" dirty="0" smtClean="0"/>
              <a:t> родителей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8229600" cy="617869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Все мы знаем, что не все родители так знакомы с компьютером, как их дети. На самом деле, это очень серьёзный вопрос на сегодняшний день.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Мне кажется, что каждый ученик должен научить своих родных пользоваться такой замечательной вещью, как Компьютер и интернет, ведь они имеет особое место в жизни людей.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603375"/>
            <a:ext cx="7848600" cy="525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Самое важное, что может дать вам компьютер-это неограниченный доступ к СМИ</a:t>
            </a:r>
            <a:endParaRPr lang="ru-RU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Приведу несколько примеров</a:t>
            </a:r>
            <a:endParaRPr lang="ru-RU" dirty="0"/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>
          <a:xfrm>
            <a:off x="3922713" y="2932113"/>
            <a:ext cx="4572000" cy="1454150"/>
          </a:xfrm>
        </p:spPr>
        <p:txBody>
          <a:bodyPr/>
          <a:lstStyle/>
          <a:p>
            <a:pPr eaLnBrk="1" hangingPunct="1"/>
            <a:r>
              <a:rPr lang="ru-RU" altLang="ru-RU" smtClean="0"/>
              <a:t>Ученье — свет, а неученье опасно для здоровья.</a:t>
            </a:r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3452813" y="5876925"/>
            <a:ext cx="5664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/>
              <a:t>Все фото сделаны в МБОУ «СОШ №3» г.Вельска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2016224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На данном фото ребята учатся основам программирования с помощью особой развивающей интернет игры</a:t>
            </a:r>
            <a:endParaRPr lang="ru-RU" dirty="0"/>
          </a:p>
        </p:txBody>
      </p:sp>
      <p:pic>
        <p:nvPicPr>
          <p:cNvPr id="14339" name="Picture 2" descr="C:\Users\Администратор\Desktop\229\DBABUmLX-C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349500"/>
            <a:ext cx="7870825" cy="442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А здесь младшая сестра учить старшего брата программировать</a:t>
            </a:r>
            <a:r>
              <a:rPr lang="ru-RU" b="0" dirty="0">
                <a:effectLst/>
              </a:rPr>
              <a:t> </a:t>
            </a:r>
            <a:r>
              <a:rPr lang="ru-RU" b="0" dirty="0" smtClean="0">
                <a:effectLst/>
              </a:rPr>
              <a:t>на «</a:t>
            </a:r>
            <a:r>
              <a:rPr lang="ru-RU" b="0" dirty="0" err="1" smtClean="0">
                <a:effectLst/>
              </a:rPr>
              <a:t>Перолого</a:t>
            </a:r>
            <a:r>
              <a:rPr lang="ru-RU" b="0" dirty="0" smtClean="0">
                <a:effectLst/>
              </a:rPr>
              <a:t>»</a:t>
            </a:r>
            <a:endParaRPr lang="ru-RU" dirty="0"/>
          </a:p>
        </p:txBody>
      </p:sp>
      <p:pic>
        <p:nvPicPr>
          <p:cNvPr id="15363" name="Picture 2" descr="C:\Users\Администратор\Desktop\229\y4Ln87QZta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792288"/>
            <a:ext cx="6804025" cy="510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67</TotalTime>
  <Words>109</Words>
  <Application>Microsoft Office PowerPoint</Application>
  <PresentationFormat>Экран (4:3)</PresentationFormat>
  <Paragraphs>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Lucida Sans Unicode</vt:lpstr>
      <vt:lpstr>Arial</vt:lpstr>
      <vt:lpstr>Wingdings 3</vt:lpstr>
      <vt:lpstr>Verdana</vt:lpstr>
      <vt:lpstr>Wingdings 2</vt:lpstr>
      <vt:lpstr>Calibri</vt:lpstr>
      <vt:lpstr>Открытая</vt:lpstr>
      <vt:lpstr>Компьютер для  родителей</vt:lpstr>
      <vt:lpstr>Все мы знаем, что не все родители так знакомы с компьютером, как их дети. На самом деле, это очень серьёзный вопрос на сегодняшний день.</vt:lpstr>
      <vt:lpstr>Мне кажется, что каждый ученик должен научить своих родных пользоваться такой замечательной вещью, как Компьютер и интернет, ведь они имеет особое место в жизни людей.</vt:lpstr>
      <vt:lpstr>Самое важное, что может дать вам компьютер-это неограниченный доступ к СМИ</vt:lpstr>
      <vt:lpstr>Приведу несколько примеров</vt:lpstr>
      <vt:lpstr>На данном фото ребята учатся основам программирования с помощью особой развивающей интернет игры</vt:lpstr>
      <vt:lpstr>А здесь младшая сестра учить старшего брата программировать на «Перолого»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Компьютер для  родителей</dc:title>
  <dc:creator>USER</dc:creator>
  <cp:lastModifiedBy>Андрей</cp:lastModifiedBy>
  <cp:revision>5</cp:revision>
  <dcterms:created xsi:type="dcterms:W3CDTF">2015-10-29T16:30:07Z</dcterms:created>
  <dcterms:modified xsi:type="dcterms:W3CDTF">2015-11-05T10:29:16Z</dcterms:modified>
</cp:coreProperties>
</file>